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1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5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C1735B-322F-41F9-9100-105B21F55D7F}" v="1" dt="2024-03-29T03:03:25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63" autoAdjust="0"/>
    <p:restoredTop sz="96327"/>
  </p:normalViewPr>
  <p:slideViewPr>
    <p:cSldViewPr snapToGrid="0">
      <p:cViewPr varScale="1">
        <p:scale>
          <a:sx n="110" d="100"/>
          <a:sy n="110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DDE4D-6C9F-5645-9D97-8592F7668D18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10B74-A25B-CE45-8A89-BFDA246F2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971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366B56-5BA5-E8FA-4284-B95318ABA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0397E3-F8F6-5EAB-85D3-F5354C3B2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C8D6D7-9E48-C8F3-38F3-4CE619708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6515F4-6234-8C8B-B0C8-FCE11FFE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8F2723-F0D2-8B07-2800-F3ED7E5E4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02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1C7BA5-D325-405E-3AC1-EF20ED99C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EA59BAD-0865-A0A1-686A-608B204F2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E120D6-F6BA-539C-D2ED-C3AF7C02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809368-F904-8C67-ED3F-CA88DBAF5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0BB45A-8221-31D8-61D7-482D4B46B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0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5C72EBA-7B86-68EC-387F-6EBF97612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77B6F1-6D66-C069-7596-71A02D704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5235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91013-D6EC-1F96-D32D-6B56BC6E1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1DB9AF-97A8-4678-9548-0A7B65EF5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E2183E-6D9A-5AC2-7CF9-E2B36DBEA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B5842-4D28-3B5C-BB30-438923AB5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DC8615-07F0-1BEB-DDA4-6B5679010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83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9535F-0197-E74C-B03C-DA811B4C3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2396CC-059B-FD6A-DFF8-EE991034B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D735E7-E8A6-72B7-E5D1-BD579209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C06177-F0F1-8655-7759-6DBB8C6C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90DB0A-0D06-3481-7CD2-F8961559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65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AF1EC5-ED3B-A23E-22D2-ED00AD2F9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A1BD24-7CED-BAFA-4DB2-6C9BBC88A9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D72CB00-8052-711D-0A06-6369E5570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17F833-1416-42B0-656F-4A31725D2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ED4B3D-3F9E-94F6-AC5F-C37420FD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C3BC83-9FA6-F94E-77D1-DA55CB4C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9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B39C42-88B5-81D9-256F-04DFCC22B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1F66AE-541B-C2E8-8E3A-043D7ECCE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B90FFA-8C5E-AB5C-22BC-606F6C224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7089AAA-7926-B5EA-3523-F6517B45E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802ED7F-E7B4-5CFE-8FE0-992988B9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88E8F6-8266-6F61-EA5D-0BE6F3F24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A3DE786-0249-0775-E3D5-9EFF597CE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A034675-C830-739D-2745-92184898A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454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5FE1A5-317C-9C22-4C59-A719BE9F3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BFA7B9-8940-FFA8-B683-614C73D7E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665A807-A28D-F343-E2B2-AC1EEA75B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72238C-62E7-4BE9-4D1B-119F60E38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F9B165-98FB-DB5A-31AD-EDBF2F288503}"/>
              </a:ext>
            </a:extLst>
          </p:cNvPr>
          <p:cNvSpPr/>
          <p:nvPr userDrawn="1"/>
        </p:nvSpPr>
        <p:spPr>
          <a:xfrm>
            <a:off x="0" y="6281530"/>
            <a:ext cx="12192000" cy="576470"/>
          </a:xfrm>
          <a:prstGeom prst="rect">
            <a:avLst/>
          </a:prstGeom>
          <a:solidFill>
            <a:srgbClr val="AB151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411512-9D27-F2D6-6A64-5F5A4D89F644}"/>
              </a:ext>
            </a:extLst>
          </p:cNvPr>
          <p:cNvSpPr txBox="1"/>
          <p:nvPr userDrawn="1"/>
        </p:nvSpPr>
        <p:spPr>
          <a:xfrm>
            <a:off x="7595870" y="6402770"/>
            <a:ext cx="4596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kumimoji="1" lang="en-US" altLang="ja-JP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28</a:t>
            </a:r>
            <a:r>
              <a:rPr kumimoji="1" lang="ja-JP" altLang="en-US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回日本医薬品情報学会総会・学術大会</a:t>
            </a:r>
          </a:p>
        </p:txBody>
      </p:sp>
    </p:spTree>
    <p:extLst>
      <p:ext uri="{BB962C8B-B14F-4D97-AF65-F5344CB8AC3E}">
        <p14:creationId xmlns:p14="http://schemas.microsoft.com/office/powerpoint/2010/main" val="189828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493F931-D15C-AE15-9FE3-F2682ED0D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10C4C69-DBE2-C318-1815-0F7D9F249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83E582-E9A0-4270-1EA1-4A710DA1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42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4244BA-A429-502F-7BFB-421F9EDAB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2323D8-5FAD-BDD4-3859-3D962F627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7B4E479-0882-1E59-CB9B-05763C933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A45D5E-E4D5-DE7B-4FCB-1C24EFC4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92AC64-5502-AFAA-854F-2C18C34A3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913436-B279-9BAB-0DBC-6A60914D3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82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C28F6E-8BF0-4C23-CD32-6160B7D19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8E9A836-A112-8CEC-C1A2-9DB96A1280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FD94300-21E6-FDB3-84A4-333A0EF57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6A198E-D449-48A8-04E0-796EFCD74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CD88D87-39E1-A91F-A804-ED2F327B1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D242DE-288B-89CF-C40A-388A0B72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7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551511A-C872-8D88-FE8C-12414F697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1BA08DD-6A1C-27F5-3210-017B96BF1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4F9CD-5352-156E-D71F-293A0848F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B2C67C-C7BD-4B45-AB6D-911770C59BA6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DD197F-B9D2-5915-0951-89B3411D8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0B0BEB-D285-B288-62A3-0CD53F213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FC0633-7F65-447F-B4AE-C8D07134AD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93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D5A7EF-C7E9-5D3E-7A3A-5BCADEC7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3450" y="85898"/>
            <a:ext cx="7205099" cy="1667569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/>
            <a:r>
              <a:rPr kumimoji="1" lang="ja-JP" altLang="en-US" b="1" kern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br>
              <a:rPr kumimoji="1" lang="en-US" altLang="ja-JP" b="1" kern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b="1" kern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利益相反開示</a:t>
            </a:r>
            <a:endParaRPr kumimoji="1" lang="en-US" altLang="ja-JP" b="1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AB1702B-3943-8193-1745-BE871908123E}"/>
              </a:ext>
            </a:extLst>
          </p:cNvPr>
          <p:cNvSpPr txBox="1"/>
          <p:nvPr/>
        </p:nvSpPr>
        <p:spPr>
          <a:xfrm>
            <a:off x="173258" y="5215550"/>
            <a:ext cx="12192000" cy="1995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本演題発表に関連して開示すべき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Conflict of Interest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）関係にある企業等はありません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502CEB-DF66-4C28-506A-BF0E4AB19864}"/>
              </a:ext>
            </a:extLst>
          </p:cNvPr>
          <p:cNvSpPr txBox="1"/>
          <p:nvPr/>
        </p:nvSpPr>
        <p:spPr>
          <a:xfrm>
            <a:off x="1660661" y="2305615"/>
            <a:ext cx="88706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演題名： ○○○〇〇〇</a:t>
            </a:r>
            <a:endParaRPr lang="en-US" altLang="zh-TW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zh-TW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属：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○○○〇〇〇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zh-TW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発表者：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○○○〇〇〇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AA5328A-D4AC-E875-C712-68532934C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4" t="13051" r="11643" b="11069"/>
          <a:stretch>
            <a:fillRect/>
          </a:stretch>
        </p:blipFill>
        <p:spPr>
          <a:xfrm>
            <a:off x="169716" y="170220"/>
            <a:ext cx="1540101" cy="149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48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D5A7EF-C7E9-5D3E-7A3A-5BCADEC7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3450" y="85898"/>
            <a:ext cx="7205099" cy="1667569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/>
            <a:r>
              <a:rPr kumimoji="1" lang="ja-JP" altLang="en-US" b="1" kern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br>
              <a:rPr kumimoji="1" lang="en-US" altLang="ja-JP" b="1" kern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b="1" kern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利益相反開示</a:t>
            </a:r>
            <a:endParaRPr kumimoji="1" lang="en-US" altLang="ja-JP" b="1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AB1702B-3943-8193-1745-BE871908123E}"/>
              </a:ext>
            </a:extLst>
          </p:cNvPr>
          <p:cNvSpPr txBox="1"/>
          <p:nvPr/>
        </p:nvSpPr>
        <p:spPr>
          <a:xfrm>
            <a:off x="251316" y="4633300"/>
            <a:ext cx="12192000" cy="19958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本演題発表に関連して、過去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年間に〇〇製薬、□□社、△△製薬より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講演料を、また、所属講座に対して▲▲製薬、■■社、 ●●製薬、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より委託研究費または奨学寄付金を受けています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502CEB-DF66-4C28-506A-BF0E4AB19864}"/>
              </a:ext>
            </a:extLst>
          </p:cNvPr>
          <p:cNvSpPr txBox="1"/>
          <p:nvPr/>
        </p:nvSpPr>
        <p:spPr>
          <a:xfrm>
            <a:off x="1660661" y="2080564"/>
            <a:ext cx="88706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演題名： ○○○〇〇〇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　 属</a:t>
            </a: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○○○〇〇〇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zh-TW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発表者</a:t>
            </a: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○○○〇〇〇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A4029F1-65A2-5D1D-1233-9AC5ED073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4" t="13051" r="11643" b="11069"/>
          <a:stretch>
            <a:fillRect/>
          </a:stretch>
        </p:blipFill>
        <p:spPr>
          <a:xfrm>
            <a:off x="169716" y="170220"/>
            <a:ext cx="1540101" cy="149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782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ASDI　利益相反" id="{919CB3A5-2E32-4927-819C-841812ED1D33}" vid="{D6D7CBE5-F46E-424F-891D-2AEB6CDEDC1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PPT動画_2019oroffice365</Template>
  <TotalTime>113</TotalTime>
  <Words>103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Meiryo</vt:lpstr>
      <vt:lpstr>游ゴシック</vt:lpstr>
      <vt:lpstr>游ゴシック Light</vt:lpstr>
      <vt:lpstr>Arial</vt:lpstr>
      <vt:lpstr>Office テーマ</vt:lpstr>
      <vt:lpstr>　　　　　　　　　 利益相反開示</vt:lpstr>
      <vt:lpstr>　　　　　　　　　 利益相反開示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利益相反</dc:title>
  <dc:creator>新井 さやか</dc:creator>
  <cp:lastModifiedBy>清水 雄輝</cp:lastModifiedBy>
  <cp:revision>5</cp:revision>
  <dcterms:created xsi:type="dcterms:W3CDTF">2024-03-29T02:35:04Z</dcterms:created>
  <dcterms:modified xsi:type="dcterms:W3CDTF">2026-06-22T06:05:37Z</dcterms:modified>
</cp:coreProperties>
</file>